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9329-9D31-44FD-B930-EFDC067BA138}" type="datetimeFigureOut">
              <a:rPr lang="nl-BE" smtClean="0"/>
              <a:t>10/06/2011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1CD54-C172-4C8C-83EE-FF978F5257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31733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9329-9D31-44FD-B930-EFDC067BA138}" type="datetimeFigureOut">
              <a:rPr lang="nl-BE" smtClean="0"/>
              <a:t>10/06/2011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1CD54-C172-4C8C-83EE-FF978F5257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95061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9329-9D31-44FD-B930-EFDC067BA138}" type="datetimeFigureOut">
              <a:rPr lang="nl-BE" smtClean="0"/>
              <a:t>10/06/2011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1CD54-C172-4C8C-83EE-FF978F5257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98616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9329-9D31-44FD-B930-EFDC067BA138}" type="datetimeFigureOut">
              <a:rPr lang="nl-BE" smtClean="0"/>
              <a:t>10/06/2011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1CD54-C172-4C8C-83EE-FF978F5257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82416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9329-9D31-44FD-B930-EFDC067BA138}" type="datetimeFigureOut">
              <a:rPr lang="nl-BE" smtClean="0"/>
              <a:t>10/06/2011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1CD54-C172-4C8C-83EE-FF978F5257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69955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9329-9D31-44FD-B930-EFDC067BA138}" type="datetimeFigureOut">
              <a:rPr lang="nl-BE" smtClean="0"/>
              <a:t>10/06/2011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1CD54-C172-4C8C-83EE-FF978F5257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4908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9329-9D31-44FD-B930-EFDC067BA138}" type="datetimeFigureOut">
              <a:rPr lang="nl-BE" smtClean="0"/>
              <a:t>10/06/2011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1CD54-C172-4C8C-83EE-FF978F5257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04129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9329-9D31-44FD-B930-EFDC067BA138}" type="datetimeFigureOut">
              <a:rPr lang="nl-BE" smtClean="0"/>
              <a:t>10/06/2011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1CD54-C172-4C8C-83EE-FF978F5257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159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9329-9D31-44FD-B930-EFDC067BA138}" type="datetimeFigureOut">
              <a:rPr lang="nl-BE" smtClean="0"/>
              <a:t>10/06/2011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1CD54-C172-4C8C-83EE-FF978F5257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4891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9329-9D31-44FD-B930-EFDC067BA138}" type="datetimeFigureOut">
              <a:rPr lang="nl-BE" smtClean="0"/>
              <a:t>10/06/2011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1CD54-C172-4C8C-83EE-FF978F5257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97242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9329-9D31-44FD-B930-EFDC067BA138}" type="datetimeFigureOut">
              <a:rPr lang="nl-BE" smtClean="0"/>
              <a:t>10/06/2011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1CD54-C172-4C8C-83EE-FF978F5257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53846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99329-9D31-44FD-B930-EFDC067BA138}" type="datetimeFigureOut">
              <a:rPr lang="nl-BE" smtClean="0"/>
              <a:t>10/06/2011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1CD54-C172-4C8C-83EE-FF978F5257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2356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254213"/>
            <a:ext cx="6768752" cy="864096"/>
          </a:xfrm>
        </p:spPr>
        <p:txBody>
          <a:bodyPr/>
          <a:lstStyle/>
          <a:p>
            <a:r>
              <a:rPr lang="nl-BE" dirty="0" smtClean="0"/>
              <a:t>Wales Juli 2012</a:t>
            </a:r>
            <a:endParaRPr lang="nl-B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352" y="254213"/>
            <a:ext cx="2423166" cy="1130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85023"/>
            <a:ext cx="6661741" cy="4996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6593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254213"/>
            <a:ext cx="6768752" cy="864096"/>
          </a:xfrm>
        </p:spPr>
        <p:txBody>
          <a:bodyPr/>
          <a:lstStyle/>
          <a:p>
            <a:r>
              <a:rPr lang="nl-BE" dirty="0" smtClean="0"/>
              <a:t>Wales Juli 2012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996135" y="1556792"/>
            <a:ext cx="6400800" cy="4536504"/>
          </a:xfrm>
        </p:spPr>
        <p:txBody>
          <a:bodyPr/>
          <a:lstStyle/>
          <a:p>
            <a:pPr marL="457200" indent="-457200" algn="l">
              <a:buFont typeface="Arial" pitchFamily="34" charset="0"/>
              <a:buChar char="•"/>
            </a:pPr>
            <a:r>
              <a:rPr lang="nl-BE" dirty="0" smtClean="0">
                <a:solidFill>
                  <a:srgbClr val="0070C0"/>
                </a:solidFill>
              </a:rPr>
              <a:t>8 tot 12 juli 2012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nl-BE" dirty="0" smtClean="0">
                <a:solidFill>
                  <a:srgbClr val="0070C0"/>
                </a:solidFill>
              </a:rPr>
              <a:t>Zondagavond tot donderdagochtend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nl-BE" dirty="0" smtClean="0">
                <a:solidFill>
                  <a:srgbClr val="0070C0"/>
                </a:solidFill>
              </a:rPr>
              <a:t>3 ritten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nl-BE" dirty="0" smtClean="0">
                <a:solidFill>
                  <a:srgbClr val="0070C0"/>
                </a:solidFill>
              </a:rPr>
              <a:t>4 overnachtingen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nl-BE" dirty="0" smtClean="0">
                <a:solidFill>
                  <a:srgbClr val="0070C0"/>
                </a:solidFill>
              </a:rPr>
              <a:t>Royal </a:t>
            </a:r>
            <a:r>
              <a:rPr lang="nl-BE" dirty="0" err="1" smtClean="0">
                <a:solidFill>
                  <a:srgbClr val="0070C0"/>
                </a:solidFill>
              </a:rPr>
              <a:t>Celtic</a:t>
            </a:r>
            <a:r>
              <a:rPr lang="nl-BE" dirty="0" smtClean="0">
                <a:solidFill>
                  <a:srgbClr val="0070C0"/>
                </a:solidFill>
              </a:rPr>
              <a:t> Hotel </a:t>
            </a:r>
            <a:r>
              <a:rPr lang="nl-BE" dirty="0" err="1" smtClean="0">
                <a:solidFill>
                  <a:srgbClr val="0070C0"/>
                </a:solidFill>
              </a:rPr>
              <a:t>Caernarfon</a:t>
            </a:r>
            <a:endParaRPr lang="nl-BE" dirty="0" smtClean="0">
              <a:solidFill>
                <a:srgbClr val="0070C0"/>
              </a:solidFill>
            </a:endParaRPr>
          </a:p>
          <a:p>
            <a:pPr marL="914400" lvl="1" indent="-457200" algn="l">
              <a:buFont typeface="Arial" pitchFamily="34" charset="0"/>
              <a:buChar char="•"/>
            </a:pPr>
            <a:r>
              <a:rPr lang="nl-BE" dirty="0" smtClean="0">
                <a:solidFill>
                  <a:srgbClr val="0070C0"/>
                </a:solidFill>
              </a:rPr>
              <a:t>Kamer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nl-BE" dirty="0" smtClean="0">
                <a:solidFill>
                  <a:srgbClr val="0070C0"/>
                </a:solidFill>
              </a:rPr>
              <a:t>Ontbijt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nl-BE" dirty="0" smtClean="0">
                <a:solidFill>
                  <a:srgbClr val="0070C0"/>
                </a:solidFill>
              </a:rPr>
              <a:t>Diner </a:t>
            </a:r>
          </a:p>
          <a:p>
            <a:pPr marL="914400" lvl="1" indent="-457200" algn="l">
              <a:buFont typeface="Arial" pitchFamily="34" charset="0"/>
              <a:buChar char="•"/>
            </a:pPr>
            <a:endParaRPr lang="nl-BE" dirty="0" smtClean="0">
              <a:solidFill>
                <a:srgbClr val="0070C0"/>
              </a:solidFill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nl-BE" dirty="0" smtClean="0"/>
          </a:p>
          <a:p>
            <a:pPr marL="457200" indent="-457200" algn="l">
              <a:buFont typeface="Arial" pitchFamily="34" charset="0"/>
              <a:buChar char="•"/>
            </a:pPr>
            <a:endParaRPr lang="nl-BE" dirty="0" smtClean="0"/>
          </a:p>
          <a:p>
            <a:pPr marL="457200" indent="-457200" algn="l">
              <a:buFont typeface="Arial" pitchFamily="34" charset="0"/>
              <a:buChar char="•"/>
            </a:pPr>
            <a:endParaRPr lang="nl-B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352" y="254213"/>
            <a:ext cx="2423166" cy="1130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8995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254213"/>
            <a:ext cx="6768752" cy="864096"/>
          </a:xfrm>
        </p:spPr>
        <p:txBody>
          <a:bodyPr/>
          <a:lstStyle/>
          <a:p>
            <a:r>
              <a:rPr lang="nl-BE" dirty="0" smtClean="0"/>
              <a:t>Wales Juli 2012</a:t>
            </a:r>
            <a:endParaRPr lang="nl-B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352" y="254213"/>
            <a:ext cx="2423166" cy="1130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User\Documents\KBC CCC\Wales\kaart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01047"/>
            <a:ext cx="4003256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54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254213"/>
            <a:ext cx="6768752" cy="864096"/>
          </a:xfrm>
        </p:spPr>
        <p:txBody>
          <a:bodyPr/>
          <a:lstStyle/>
          <a:p>
            <a:r>
              <a:rPr lang="nl-BE" dirty="0" smtClean="0"/>
              <a:t>Wales Juli 2012</a:t>
            </a:r>
            <a:endParaRPr lang="nl-B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352" y="254213"/>
            <a:ext cx="2423166" cy="1130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69066"/>
            <a:ext cx="2903488" cy="3871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741405"/>
            <a:ext cx="5178698" cy="3884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6523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254213"/>
            <a:ext cx="6768752" cy="864096"/>
          </a:xfrm>
        </p:spPr>
        <p:txBody>
          <a:bodyPr/>
          <a:lstStyle/>
          <a:p>
            <a:r>
              <a:rPr lang="nl-BE" dirty="0" smtClean="0"/>
              <a:t>Wales Juli 2012</a:t>
            </a:r>
            <a:endParaRPr lang="nl-B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352" y="254213"/>
            <a:ext cx="2423166" cy="1130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5106690" cy="3830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381624"/>
            <a:ext cx="4387056" cy="3290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5407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254213"/>
            <a:ext cx="6768752" cy="864096"/>
          </a:xfrm>
        </p:spPr>
        <p:txBody>
          <a:bodyPr/>
          <a:lstStyle/>
          <a:p>
            <a:r>
              <a:rPr lang="nl-BE" dirty="0" smtClean="0"/>
              <a:t>Wales Juli 2012</a:t>
            </a:r>
            <a:endParaRPr lang="nl-B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352" y="254213"/>
            <a:ext cx="2423166" cy="1130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8768"/>
            <a:ext cx="4458618" cy="3343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39848"/>
            <a:ext cx="3805504" cy="5074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713451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37</Words>
  <Application>Microsoft Office PowerPoint</Application>
  <PresentationFormat>Diavoorstelling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7" baseType="lpstr">
      <vt:lpstr>Kantoorthema</vt:lpstr>
      <vt:lpstr>Wales Juli 2012</vt:lpstr>
      <vt:lpstr>Wales Juli 2012</vt:lpstr>
      <vt:lpstr>Wales Juli 2012</vt:lpstr>
      <vt:lpstr>Wales Juli 2012</vt:lpstr>
      <vt:lpstr>Wales Juli 2012</vt:lpstr>
      <vt:lpstr>Wales Juli 2012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Wales Juli 2012</dc:title>
  <dc:creator>Danny Pauwels</dc:creator>
  <cp:lastModifiedBy>Danny Pauwels</cp:lastModifiedBy>
  <cp:revision>6</cp:revision>
  <dcterms:created xsi:type="dcterms:W3CDTF">2011-06-10T13:38:44Z</dcterms:created>
  <dcterms:modified xsi:type="dcterms:W3CDTF">2011-06-10T14:12:00Z</dcterms:modified>
</cp:coreProperties>
</file>